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14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5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78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4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00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5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3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66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46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5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18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0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7DA0A-5B39-4D3F-9C76-807F11E0621E}" type="datetimeFigureOut">
              <a:rPr lang="ko-KR" altLang="en-US" smtClean="0"/>
              <a:t>2021-05-15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4FFF8-66C0-42F4-A18E-E906DB430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5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076923.github.io/posts/#Python-OpenC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png"/><Relationship Id="rId4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80518" y="204231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HandGesture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Tutorial	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70593" y="6257835"/>
            <a:ext cx="6534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https://076923.github.io/posts/#</a:t>
            </a:r>
            <a:r>
              <a:rPr lang="en-US" altLang="ko-KR" dirty="0" smtClean="0">
                <a:hlinkClick r:id="rId2"/>
              </a:rPr>
              <a:t>Python-OpenCV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https://opencv-python.readthedocs.io/en/latest/index.html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70593" y="5611504"/>
            <a:ext cx="6259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https://colab.research.google.com/drive/1Ym4SBS_AYixA18nrim3bcbCgMr1TyJ5o#scrollTo=nPoBG2d9d-TH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4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Contours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743700" cy="2066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913" y="2495550"/>
            <a:ext cx="2905125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57613"/>
            <a:ext cx="8467725" cy="1571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482" y="4001294"/>
            <a:ext cx="28479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Background subtraction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6461"/>
            <a:ext cx="5362575" cy="3248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00775" y="1776796"/>
            <a:ext cx="570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 separate foreground(object) from background,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using a running average concept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2" y="2491215"/>
            <a:ext cx="3371850" cy="49530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8073081" y="2423127"/>
            <a:ext cx="1707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909" y="2884788"/>
            <a:ext cx="4957377" cy="1104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96423" y="4082017"/>
            <a:ext cx="495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</a:t>
            </a:r>
            <a:r>
              <a:rPr lang="en-US" altLang="ko-KR" dirty="0" err="1" smtClean="0"/>
              <a:t>Absdiff</a:t>
            </a:r>
            <a:r>
              <a:rPr lang="en-US" altLang="ko-KR" dirty="0" smtClean="0"/>
              <a:t>’ from foreground and background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909" y="4451349"/>
            <a:ext cx="5368753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2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Motion Detection and </a:t>
            </a:r>
            <a:r>
              <a:rPr lang="en-US" altLang="ko-KR" dirty="0" err="1" smtClean="0"/>
              <a:t>Thresholding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29175" cy="3057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480786"/>
            <a:ext cx="5486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Threshold(</a:t>
            </a:r>
            <a:r>
              <a:rPr lang="ko-KR" altLang="en-US" dirty="0" err="1" smtClean="0"/>
              <a:t>임계값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특정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기준으로 픽셀 강도를 </a:t>
            </a:r>
            <a:r>
              <a:rPr lang="en-US" altLang="ko-KR" dirty="0" smtClean="0"/>
              <a:t>0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지정하여 관심 개체만 이미지에서 캡쳐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X(n) (</a:t>
            </a:r>
            <a:r>
              <a:rPr lang="ko-KR" altLang="en-US" dirty="0" err="1" smtClean="0"/>
              <a:t>픽셀강도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&gt;= Threshold  : return 1 (</a:t>
            </a:r>
            <a:r>
              <a:rPr lang="ko-KR" altLang="en-US" dirty="0" smtClean="0"/>
              <a:t>흰색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X(n) &lt; Threshold : return 0 (</a:t>
            </a:r>
            <a:r>
              <a:rPr lang="ko-KR" altLang="en-US" dirty="0" smtClean="0"/>
              <a:t>검정색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51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Extracting contours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42918" y="1844097"/>
            <a:ext cx="44072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Contours</a:t>
            </a:r>
            <a:r>
              <a:rPr lang="ko-KR" altLang="en-US" dirty="0" smtClean="0"/>
              <a:t>를 찾는 것은 검은색 배경에서 하얀색 대상을 찾는것과 비슷하다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면적이 큰 윤곽을 관심 개체로 가정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구조로 윤곽선 </a:t>
            </a:r>
            <a:r>
              <a:rPr lang="ko-KR" altLang="en-US" dirty="0" err="1" smtClean="0"/>
              <a:t>요소값</a:t>
            </a:r>
            <a:r>
              <a:rPr lang="ko-KR" altLang="en-US" dirty="0"/>
              <a:t>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(* -1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존재하지 않음을 의미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78" y="1448536"/>
            <a:ext cx="310463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95" y="1844097"/>
            <a:ext cx="3410464" cy="3812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497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Handgesture_Model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7633" y="1655666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평균실행 함수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42" y="2108264"/>
            <a:ext cx="816292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90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Handgesture_Model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손 영역 분할 함수</a:t>
            </a:r>
            <a:r>
              <a:rPr lang="en-US" altLang="ko-KR" dirty="0" smtClean="0"/>
              <a:t>(segment)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70" y="2379469"/>
            <a:ext cx="8857392" cy="379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70" y="2524127"/>
            <a:ext cx="3011581" cy="66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35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Handgesture_Model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0517" y="1438447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Main code</a:t>
            </a: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7" y="2318811"/>
            <a:ext cx="2530561" cy="235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82" y="2179925"/>
            <a:ext cx="4743191" cy="23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0517" y="1951282"/>
            <a:ext cx="247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Initialize </a:t>
            </a:r>
            <a:r>
              <a:rPr lang="en-US" altLang="ko-KR" dirty="0" err="1" smtClean="0"/>
              <a:t>params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4436" y="182594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While loop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173" y="2236209"/>
            <a:ext cx="3321521" cy="212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173" y="5473497"/>
            <a:ext cx="2489596" cy="85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549" y="4373529"/>
            <a:ext cx="3618451" cy="109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1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52995"/>
              </p:ext>
            </p:extLst>
          </p:nvPr>
        </p:nvGraphicFramePr>
        <p:xfrm>
          <a:off x="9683150" y="5835390"/>
          <a:ext cx="21605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포장기 셸 개체" showAsIcon="1" r:id="rId3" imgW="2160720" imgH="375120" progId="Package">
                  <p:embed/>
                </p:oleObj>
              </mc:Choice>
              <mc:Fallback>
                <p:oleObj name="포장기 셸 개체" showAsIcon="1" r:id="rId3" imgW="2160720" imgH="375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83150" y="5835390"/>
                        <a:ext cx="2160587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65" y="1081090"/>
            <a:ext cx="66960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61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	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Background info</a:t>
            </a:r>
          </a:p>
          <a:p>
            <a:endParaRPr lang="en-US" altLang="ko-KR" dirty="0"/>
          </a:p>
          <a:p>
            <a:r>
              <a:rPr lang="en-US" altLang="ko-KR" dirty="0" err="1" smtClean="0"/>
              <a:t>Handgesture_Model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Result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873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128" y="17111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Background info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7194" y="3293929"/>
            <a:ext cx="10050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Opencv</a:t>
            </a:r>
            <a:r>
              <a:rPr lang="en-US" altLang="ko-KR" dirty="0" smtClean="0"/>
              <a:t> tutorial information</a:t>
            </a:r>
          </a:p>
          <a:p>
            <a:endParaRPr lang="en-US" altLang="ko-KR" dirty="0"/>
          </a:p>
          <a:p>
            <a:r>
              <a:rPr lang="en-US" altLang="ko-KR" dirty="0" smtClean="0"/>
              <a:t>2.  Concepts information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27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Printing the Camera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105150" cy="2324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203" y="1276483"/>
            <a:ext cx="3545163" cy="2832843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4492155" y="2576223"/>
            <a:ext cx="1041953" cy="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03" y="4473576"/>
            <a:ext cx="63627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82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Printing the Image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8708"/>
            <a:ext cx="8772525" cy="1533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2001"/>
            <a:ext cx="2886075" cy="2495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645" y="3224213"/>
            <a:ext cx="6126617" cy="329425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8221436" y="2116509"/>
            <a:ext cx="12573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8221436" y="2188029"/>
            <a:ext cx="367393" cy="131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0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Flip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기하학 측면에서 반사</a:t>
            </a:r>
            <a:r>
              <a:rPr lang="en-US" altLang="ko-KR" sz="2000" dirty="0" smtClean="0"/>
              <a:t>(reflection)</a:t>
            </a:r>
            <a:r>
              <a:rPr lang="ko-KR" altLang="en-US" sz="2000" dirty="0" smtClean="0"/>
              <a:t>의 의미를 갖는다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즉</a:t>
            </a:r>
            <a:r>
              <a:rPr lang="en-US" altLang="ko-KR" sz="2000" dirty="0" smtClean="0"/>
              <a:t>, 2</a:t>
            </a:r>
            <a:r>
              <a:rPr lang="ko-KR" altLang="en-US" sz="2000" dirty="0" smtClean="0"/>
              <a:t>차원 공간에서의 선형변환 중 하나로 </a:t>
            </a:r>
            <a:r>
              <a:rPr lang="ko-KR" altLang="en-US" sz="2000" dirty="0" smtClean="0">
                <a:solidFill>
                  <a:srgbClr val="FF0000"/>
                </a:solidFill>
              </a:rPr>
              <a:t>축에 대한 대칭</a:t>
            </a:r>
            <a:r>
              <a:rPr lang="ko-KR" altLang="en-US" sz="2000" dirty="0" smtClean="0"/>
              <a:t>을 적용함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8002"/>
            <a:ext cx="8524875" cy="160972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2449286" y="3187927"/>
            <a:ext cx="4392385" cy="488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305" y="3841184"/>
            <a:ext cx="4610100" cy="1419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305" y="3676764"/>
            <a:ext cx="2171700" cy="228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603" y="4120129"/>
            <a:ext cx="2856485" cy="2550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127727"/>
            <a:ext cx="2895600" cy="25431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551" y="5424829"/>
            <a:ext cx="1517448" cy="13474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1184" y="5424829"/>
            <a:ext cx="1485221" cy="13474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551" y="5209495"/>
            <a:ext cx="1181100" cy="1809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1184" y="5214257"/>
            <a:ext cx="1143000" cy="1714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82113" y="2541596"/>
            <a:ext cx="223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Src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원본이미지</a:t>
            </a:r>
            <a:endParaRPr lang="en-US" altLang="ko-KR" dirty="0" smtClean="0"/>
          </a:p>
          <a:p>
            <a:r>
              <a:rPr lang="en-US" altLang="ko-KR" dirty="0" err="1" smtClean="0"/>
              <a:t>Dst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출력이미지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79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Slice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ROI : “</a:t>
            </a:r>
            <a:r>
              <a:rPr lang="ko-KR" altLang="en-US" dirty="0" err="1" smtClean="0"/>
              <a:t>관심영역</a:t>
            </a:r>
            <a:r>
              <a:rPr lang="en-US" altLang="ko-KR" dirty="0" smtClean="0"/>
              <a:t>” = </a:t>
            </a:r>
            <a:r>
              <a:rPr lang="ko-KR" altLang="en-US" dirty="0" smtClean="0"/>
              <a:t>객체를 탐지하거나 검출하는 영역을 </a:t>
            </a:r>
            <a:r>
              <a:rPr lang="ko-KR" altLang="en-US" dirty="0" err="1" smtClean="0"/>
              <a:t>일컫음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-&gt; ROI</a:t>
            </a:r>
            <a:r>
              <a:rPr lang="ko-KR" altLang="en-US" dirty="0" smtClean="0"/>
              <a:t>에만 알고리즘 </a:t>
            </a:r>
            <a:r>
              <a:rPr lang="ko-KR" altLang="en-US" dirty="0" err="1" smtClean="0"/>
              <a:t>적용시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연산량</a:t>
            </a:r>
            <a:r>
              <a:rPr lang="ko-KR" altLang="en-US" dirty="0" smtClean="0"/>
              <a:t> 감소</a:t>
            </a:r>
            <a:r>
              <a:rPr lang="en-US" altLang="ko-KR" dirty="0"/>
              <a:t> </a:t>
            </a:r>
            <a:r>
              <a:rPr lang="ko-KR" altLang="en-US" dirty="0" smtClean="0"/>
              <a:t>및 정확도 </a:t>
            </a:r>
            <a:r>
              <a:rPr lang="ko-KR" altLang="en-US" dirty="0" err="1" smtClean="0"/>
              <a:t>증가등의</a:t>
            </a:r>
            <a:r>
              <a:rPr lang="ko-KR" altLang="en-US" dirty="0" smtClean="0"/>
              <a:t> 효과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8" y="3120231"/>
            <a:ext cx="2628900" cy="1762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069941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얕은 복사 </a:t>
            </a:r>
            <a:r>
              <a:rPr lang="en-US" altLang="ko-KR" dirty="0" smtClean="0"/>
              <a:t>(swallow copy) : “</a:t>
            </a:r>
            <a:r>
              <a:rPr lang="en-US" altLang="ko-KR" dirty="0" err="1" smtClean="0"/>
              <a:t>dst</a:t>
            </a:r>
            <a:r>
              <a:rPr lang="en-US" altLang="ko-KR" dirty="0" smtClean="0"/>
              <a:t> = 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”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원본 데이터까지 </a:t>
            </a:r>
            <a:r>
              <a:rPr lang="en-US" altLang="ko-KR" dirty="0" err="1" smtClean="0"/>
              <a:t>dst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변화값에</a:t>
            </a:r>
            <a:r>
              <a:rPr lang="ko-KR" altLang="en-US" dirty="0" smtClean="0"/>
              <a:t> 영향을 받음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깊은 복사</a:t>
            </a:r>
            <a:r>
              <a:rPr lang="en-US" altLang="ko-KR" dirty="0"/>
              <a:t> </a:t>
            </a:r>
            <a:r>
              <a:rPr lang="en-US" altLang="ko-KR" dirty="0" smtClean="0"/>
              <a:t>(deep copy) : “ </a:t>
            </a:r>
            <a:r>
              <a:rPr lang="en-US" altLang="ko-KR" dirty="0" err="1" smtClean="0"/>
              <a:t>dst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src.copy</a:t>
            </a:r>
            <a:r>
              <a:rPr lang="en-US" altLang="ko-KR" dirty="0" smtClean="0"/>
              <a:t>()”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clone</a:t>
            </a:r>
            <a:r>
              <a:rPr lang="ko-KR" altLang="en-US" dirty="0" smtClean="0"/>
              <a:t>을 만드는 개념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변화값에</a:t>
            </a:r>
            <a:r>
              <a:rPr lang="ko-KR" altLang="en-US" dirty="0" smtClean="0"/>
              <a:t> 기존 데이터 </a:t>
            </a:r>
            <a:r>
              <a:rPr lang="ko-KR" altLang="en-US" dirty="0" err="1" smtClean="0"/>
              <a:t>영향받지</a:t>
            </a:r>
            <a:r>
              <a:rPr lang="ko-KR" altLang="en-US" dirty="0" smtClean="0"/>
              <a:t> 않음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332" y="2655315"/>
            <a:ext cx="2344309" cy="23366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195" y="2970553"/>
            <a:ext cx="1233616" cy="20614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716" y="2655314"/>
            <a:ext cx="1679530" cy="23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4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Convert Color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타입은 같게 유지하고 채널을 변환시킨다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6886"/>
            <a:ext cx="3228975" cy="8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89020"/>
            <a:ext cx="3190875" cy="2971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37" y="2516886"/>
            <a:ext cx="4989164" cy="14032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337" y="4083050"/>
            <a:ext cx="6686550" cy="2228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38110" y="2393656"/>
            <a:ext cx="309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https://diyver.tistory.com/54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84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Binary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기준값</a:t>
            </a:r>
            <a:r>
              <a:rPr lang="en-US" altLang="ko-KR" dirty="0" smtClean="0"/>
              <a:t>(threshold)</a:t>
            </a:r>
            <a:r>
              <a:rPr lang="ko-KR" altLang="en-US" dirty="0" smtClean="0"/>
              <a:t>보다 높거나 낮은 픽셀의 값을 검정 혹은 흰색 값으로 변경하는 작업 </a:t>
            </a:r>
            <a:r>
              <a:rPr lang="en-US" altLang="ko-KR" dirty="0" smtClean="0"/>
              <a:t>( Noise </a:t>
            </a:r>
            <a:r>
              <a:rPr lang="ko-KR" altLang="en-US" dirty="0" smtClean="0"/>
              <a:t>제거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이분법적 구분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픽셀을 참 또는 거짓으로 나누는 연산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84451"/>
            <a:ext cx="4114800" cy="981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3244850"/>
            <a:ext cx="3009900" cy="306705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3674076" y="3674076"/>
            <a:ext cx="1120346" cy="8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82" y="4347839"/>
            <a:ext cx="3927518" cy="1415622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>
            <a:off x="3937688" y="3697116"/>
            <a:ext cx="288324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05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318</Words>
  <Application>Microsoft Office PowerPoint</Application>
  <PresentationFormat>사용자 지정</PresentationFormat>
  <Paragraphs>63</Paragraphs>
  <Slides>17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9" baseType="lpstr">
      <vt:lpstr>Office 테마</vt:lpstr>
      <vt:lpstr>패키지</vt:lpstr>
      <vt:lpstr>Opencv HandGesture Tutorial </vt:lpstr>
      <vt:lpstr>Index </vt:lpstr>
      <vt:lpstr>Background info</vt:lpstr>
      <vt:lpstr>1. Printing the Camera</vt:lpstr>
      <vt:lpstr>2. Printing the Image </vt:lpstr>
      <vt:lpstr>3. Flip</vt:lpstr>
      <vt:lpstr>4. Slice</vt:lpstr>
      <vt:lpstr>5. Convert Color</vt:lpstr>
      <vt:lpstr>6. Binary </vt:lpstr>
      <vt:lpstr>7. Contours </vt:lpstr>
      <vt:lpstr>1. Background subtraction</vt:lpstr>
      <vt:lpstr>2. Motion Detection and Thresholding</vt:lpstr>
      <vt:lpstr>3. Extracting contours </vt:lpstr>
      <vt:lpstr>Handgesture_Model</vt:lpstr>
      <vt:lpstr>Handgesture_Model</vt:lpstr>
      <vt:lpstr>Handgesture_Model</vt:lpstr>
      <vt:lpstr>Result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HandGesture Tutorial</dc:title>
  <dc:creator>Admin</dc:creator>
  <cp:lastModifiedBy>배지훈</cp:lastModifiedBy>
  <cp:revision>41</cp:revision>
  <dcterms:created xsi:type="dcterms:W3CDTF">2021-05-12T08:13:12Z</dcterms:created>
  <dcterms:modified xsi:type="dcterms:W3CDTF">2021-05-15T07:51:51Z</dcterms:modified>
</cp:coreProperties>
</file>